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23" r:id="rId1"/>
  </p:sldMasterIdLst>
  <p:notesMasterIdLst>
    <p:notesMasterId r:id="rId8"/>
  </p:notesMasterIdLst>
  <p:sldIdLst>
    <p:sldId id="256" r:id="rId2"/>
    <p:sldId id="257" r:id="rId3"/>
    <p:sldId id="264" r:id="rId4"/>
    <p:sldId id="258" r:id="rId5"/>
    <p:sldId id="263" r:id="rId6"/>
    <p:sldId id="262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A71D9E-B20D-BF54-9D3D-4E14A7387D75}" v="87" dt="2026-02-02T09:35:43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/>
    <p:restoredTop sz="94595"/>
  </p:normalViewPr>
  <p:slideViewPr>
    <p:cSldViewPr snapToGrid="0" snapToObjects="1">
      <p:cViewPr varScale="1">
        <p:scale>
          <a:sx n="74" d="100"/>
          <a:sy n="74" d="100"/>
        </p:scale>
        <p:origin x="342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9FA71D9E-B20D-BF54-9D3D-4E14A7387D75}"/>
    <pc:docChg chg="modSld">
      <pc:chgData name="" userId="" providerId="" clId="Web-{9FA71D9E-B20D-BF54-9D3D-4E14A7387D75}" dt="2026-02-02T09:34:02.253" v="2" actId="20577"/>
      <pc:docMkLst>
        <pc:docMk/>
      </pc:docMkLst>
      <pc:sldChg chg="modSp">
        <pc:chgData name="" userId="" providerId="" clId="Web-{9FA71D9E-B20D-BF54-9D3D-4E14A7387D75}" dt="2026-02-02T09:34:02.253" v="2" actId="20577"/>
        <pc:sldMkLst>
          <pc:docMk/>
          <pc:sldMk cId="398627859" sldId="256"/>
        </pc:sldMkLst>
        <pc:spChg chg="mod">
          <ac:chgData name="" userId="" providerId="" clId="Web-{9FA71D9E-B20D-BF54-9D3D-4E14A7387D75}" dt="2026-02-02T09:34:02.253" v="2" actId="20577"/>
          <ac:spMkLst>
            <pc:docMk/>
            <pc:sldMk cId="398627859" sldId="256"/>
            <ac:spMk id="2" creationId="{00000000-0000-0000-0000-000000000000}"/>
          </ac:spMkLst>
        </pc:spChg>
      </pc:sldChg>
    </pc:docChg>
  </pc:docChgLst>
  <pc:docChgLst>
    <pc:chgData name="Fadi Safieddine" userId="S::fadi@uel.ac.uk::3c2eb6a4-db37-4d9f-9a07-5368a2a49ca2" providerId="AD" clId="Web-{9FA71D9E-B20D-BF54-9D3D-4E14A7387D75}"/>
    <pc:docChg chg="delSld modSld">
      <pc:chgData name="Fadi Safieddine" userId="S::fadi@uel.ac.uk::3c2eb6a4-db37-4d9f-9a07-5368a2a49ca2" providerId="AD" clId="Web-{9FA71D9E-B20D-BF54-9D3D-4E14A7387D75}" dt="2026-02-02T09:35:43.587" v="81" actId="20577"/>
      <pc:docMkLst>
        <pc:docMk/>
      </pc:docMkLst>
      <pc:sldChg chg="modSp">
        <pc:chgData name="Fadi Safieddine" userId="S::fadi@uel.ac.uk::3c2eb6a4-db37-4d9f-9a07-5368a2a49ca2" providerId="AD" clId="Web-{9FA71D9E-B20D-BF54-9D3D-4E14A7387D75}" dt="2026-02-02T09:34:09.176" v="0" actId="20577"/>
        <pc:sldMkLst>
          <pc:docMk/>
          <pc:sldMk cId="398627859" sldId="256"/>
        </pc:sldMkLst>
        <pc:spChg chg="mod">
          <ac:chgData name="Fadi Safieddine" userId="S::fadi@uel.ac.uk::3c2eb6a4-db37-4d9f-9a07-5368a2a49ca2" providerId="AD" clId="Web-{9FA71D9E-B20D-BF54-9D3D-4E14A7387D75}" dt="2026-02-02T09:34:09.176" v="0" actId="20577"/>
          <ac:spMkLst>
            <pc:docMk/>
            <pc:sldMk cId="398627859" sldId="256"/>
            <ac:spMk id="2" creationId="{00000000-0000-0000-0000-000000000000}"/>
          </ac:spMkLst>
        </pc:spChg>
      </pc:sldChg>
      <pc:sldChg chg="modSp">
        <pc:chgData name="Fadi Safieddine" userId="S::fadi@uel.ac.uk::3c2eb6a4-db37-4d9f-9a07-5368a2a49ca2" providerId="AD" clId="Web-{9FA71D9E-B20D-BF54-9D3D-4E14A7387D75}" dt="2026-02-02T09:34:41.334" v="18" actId="20577"/>
        <pc:sldMkLst>
          <pc:docMk/>
          <pc:sldMk cId="86913845" sldId="258"/>
        </pc:sldMkLst>
        <pc:spChg chg="mod">
          <ac:chgData name="Fadi Safieddine" userId="S::fadi@uel.ac.uk::3c2eb6a4-db37-4d9f-9a07-5368a2a49ca2" providerId="AD" clId="Web-{9FA71D9E-B20D-BF54-9D3D-4E14A7387D75}" dt="2026-02-02T09:34:41.334" v="18" actId="20577"/>
          <ac:spMkLst>
            <pc:docMk/>
            <pc:sldMk cId="86913845" sldId="258"/>
            <ac:spMk id="2" creationId="{00000000-0000-0000-0000-000000000000}"/>
          </ac:spMkLst>
        </pc:spChg>
      </pc:sldChg>
      <pc:sldChg chg="del">
        <pc:chgData name="Fadi Safieddine" userId="S::fadi@uel.ac.uk::3c2eb6a4-db37-4d9f-9a07-5368a2a49ca2" providerId="AD" clId="Web-{9FA71D9E-B20D-BF54-9D3D-4E14A7387D75}" dt="2026-02-02T09:34:42.631" v="19"/>
        <pc:sldMkLst>
          <pc:docMk/>
          <pc:sldMk cId="895351668" sldId="259"/>
        </pc:sldMkLst>
      </pc:sldChg>
      <pc:sldChg chg="del">
        <pc:chgData name="Fadi Safieddine" userId="S::fadi@uel.ac.uk::3c2eb6a4-db37-4d9f-9a07-5368a2a49ca2" providerId="AD" clId="Web-{9FA71D9E-B20D-BF54-9D3D-4E14A7387D75}" dt="2026-02-02T09:34:44.287" v="20"/>
        <pc:sldMkLst>
          <pc:docMk/>
          <pc:sldMk cId="2004984325" sldId="260"/>
        </pc:sldMkLst>
      </pc:sldChg>
      <pc:sldChg chg="del">
        <pc:chgData name="Fadi Safieddine" userId="S::fadi@uel.ac.uk::3c2eb6a4-db37-4d9f-9a07-5368a2a49ca2" providerId="AD" clId="Web-{9FA71D9E-B20D-BF54-9D3D-4E14A7387D75}" dt="2026-02-02T09:34:45.459" v="21"/>
        <pc:sldMkLst>
          <pc:docMk/>
          <pc:sldMk cId="1214385185" sldId="261"/>
        </pc:sldMkLst>
      </pc:sldChg>
      <pc:sldChg chg="modSp">
        <pc:chgData name="Fadi Safieddine" userId="S::fadi@uel.ac.uk::3c2eb6a4-db37-4d9f-9a07-5368a2a49ca2" providerId="AD" clId="Web-{9FA71D9E-B20D-BF54-9D3D-4E14A7387D75}" dt="2026-02-02T09:35:43.587" v="81" actId="20577"/>
        <pc:sldMkLst>
          <pc:docMk/>
          <pc:sldMk cId="1921965900" sldId="263"/>
        </pc:sldMkLst>
        <pc:spChg chg="mod">
          <ac:chgData name="Fadi Safieddine" userId="S::fadi@uel.ac.uk::3c2eb6a4-db37-4d9f-9a07-5368a2a49ca2" providerId="AD" clId="Web-{9FA71D9E-B20D-BF54-9D3D-4E14A7387D75}" dt="2026-02-02T09:35:00.585" v="27" actId="20577"/>
          <ac:spMkLst>
            <pc:docMk/>
            <pc:sldMk cId="1921965900" sldId="263"/>
            <ac:spMk id="2" creationId="{00000000-0000-0000-0000-000000000000}"/>
          </ac:spMkLst>
        </pc:spChg>
        <pc:spChg chg="mod">
          <ac:chgData name="Fadi Safieddine" userId="S::fadi@uel.ac.uk::3c2eb6a4-db37-4d9f-9a07-5368a2a49ca2" providerId="AD" clId="Web-{9FA71D9E-B20D-BF54-9D3D-4E14A7387D75}" dt="2026-02-02T09:35:43.587" v="81" actId="20577"/>
          <ac:spMkLst>
            <pc:docMk/>
            <pc:sldMk cId="1921965900" sldId="26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F76B9-E9FF-774A-9E46-0D0B90BADCBB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59FAF-E61A-7A48-A763-A09040C7C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24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59FAF-E61A-7A48-A763-A09040C7CE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76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533400" y="3340100"/>
            <a:ext cx="11126338" cy="9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/>
            </a:pPr>
            <a:endParaRPr sz="600"/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533400" y="927100"/>
            <a:ext cx="11118850" cy="223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33400" y="3524250"/>
            <a:ext cx="11118850" cy="71755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800"/>
            </a:lvl1pPr>
            <a:lvl2pPr marL="0" indent="114300">
              <a:spcBef>
                <a:spcPts val="0"/>
              </a:spcBef>
              <a:buSzTx/>
              <a:buFontTx/>
              <a:buNone/>
              <a:defRPr sz="1800"/>
            </a:lvl2pPr>
            <a:lvl3pPr marL="0" indent="228600">
              <a:spcBef>
                <a:spcPts val="0"/>
              </a:spcBef>
              <a:buSzTx/>
              <a:buFontTx/>
              <a:buNone/>
              <a:defRPr sz="1800"/>
            </a:lvl3pPr>
            <a:lvl4pPr marL="0" indent="342900">
              <a:spcBef>
                <a:spcPts val="0"/>
              </a:spcBef>
              <a:buSzTx/>
              <a:buFontTx/>
              <a:buNone/>
              <a:defRPr sz="1800"/>
            </a:lvl4pPr>
            <a:lvl5pPr marL="0" indent="457200">
              <a:spcBef>
                <a:spcPts val="0"/>
              </a:spcBef>
              <a:buSzTx/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1CD0D5-FF76-481F-BEA3-056E909F54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816" y="6238333"/>
            <a:ext cx="1363287" cy="60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11519"/>
      </p:ext>
    </p:extLst>
  </p:cSld>
  <p:clrMapOvr>
    <a:masterClrMapping/>
  </p:clrMapOvr>
  <p:transition spd="med"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xfrm>
            <a:off x="533400" y="2311400"/>
            <a:ext cx="11118850" cy="2235200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D0CFCF-026F-41BD-877C-8716D3728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816" y="6238333"/>
            <a:ext cx="1363287" cy="60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77597"/>
      </p:ext>
    </p:extLst>
  </p:cSld>
  <p:clrMapOvr>
    <a:masterClrMapping/>
  </p:clrMapOvr>
  <p:transition spd="med"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95240"/>
      </p:ext>
    </p:extLst>
  </p:cSld>
  <p:clrMapOvr>
    <a:masterClrMapping/>
  </p:clrMapOvr>
  <p:transition spd="med"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40"/>
      </p:ext>
    </p:extLst>
  </p:cSld>
  <p:clrMapOvr>
    <a:masterClrMapping/>
  </p:clrMapOvr>
  <p:transition spd="med"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533400" y="1384300"/>
            <a:ext cx="4756306" cy="93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/>
            </a:pPr>
            <a:endParaRPr sz="600"/>
          </a:p>
        </p:txBody>
      </p:sp>
      <p:sp>
        <p:nvSpPr>
          <p:cNvPr id="75" name="Image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xfrm>
            <a:off x="533400" y="234950"/>
            <a:ext cx="4762500" cy="984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3400" y="1562100"/>
            <a:ext cx="4762500" cy="46863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2100"/>
              </a:spcBef>
              <a:defRPr sz="1800"/>
            </a:lvl1pPr>
            <a:lvl2pPr marL="457200" indent="-228600">
              <a:spcBef>
                <a:spcPts val="2100"/>
              </a:spcBef>
              <a:defRPr sz="1800"/>
            </a:lvl2pPr>
            <a:lvl3pPr marL="685800" indent="-228600">
              <a:spcBef>
                <a:spcPts val="2100"/>
              </a:spcBef>
              <a:defRPr sz="1800"/>
            </a:lvl3pPr>
            <a:lvl4pPr marL="914400" indent="-228600">
              <a:spcBef>
                <a:spcPts val="2100"/>
              </a:spcBef>
              <a:defRPr sz="1800"/>
            </a:lvl4pPr>
            <a:lvl5pPr marL="1143000" indent="-228600">
              <a:spcBef>
                <a:spcPts val="21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8822" y="6439108"/>
            <a:ext cx="243656" cy="241092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53E92E-F1D0-4772-B61D-A6CDF71DF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0" y="6234657"/>
            <a:ext cx="1371600" cy="60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81655"/>
      </p:ext>
    </p:extLst>
  </p:cSld>
  <p:clrMapOvr>
    <a:masterClrMapping/>
  </p:clrMapOvr>
  <p:transition spd="med"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831850" y="622300"/>
            <a:ext cx="10515600" cy="5600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D907DE-94A5-4512-A76B-5E0B9B100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816" y="6238333"/>
            <a:ext cx="1363287" cy="60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9209"/>
      </p:ext>
    </p:extLst>
  </p:cSld>
  <p:clrMapOvr>
    <a:masterClrMapping/>
  </p:clrMapOvr>
  <p:transition spd="med"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"/>
          <p:cNvSpPr/>
          <p:nvPr/>
        </p:nvSpPr>
        <p:spPr>
          <a:xfrm flipH="1">
            <a:off x="7905870" y="355600"/>
            <a:ext cx="1" cy="5571803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/>
            </a:pPr>
            <a:endParaRPr sz="600"/>
          </a:p>
        </p:txBody>
      </p:sp>
      <p:sp>
        <p:nvSpPr>
          <p:cNvPr id="96" name="Line"/>
          <p:cNvSpPr/>
          <p:nvPr/>
        </p:nvSpPr>
        <p:spPr>
          <a:xfrm>
            <a:off x="7905750" y="3138785"/>
            <a:ext cx="3881543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/>
            </a:pPr>
            <a:endParaRPr sz="600"/>
          </a:p>
        </p:txBody>
      </p:sp>
      <p:sp>
        <p:nvSpPr>
          <p:cNvPr id="97" name="Image"/>
          <p:cNvSpPr>
            <a:spLocks noGrp="1"/>
          </p:cNvSpPr>
          <p:nvPr>
            <p:ph type="pic" sz="quarter" idx="13"/>
          </p:nvPr>
        </p:nvSpPr>
        <p:spPr>
          <a:xfrm>
            <a:off x="8007350" y="3251200"/>
            <a:ext cx="3784600" cy="2673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98" name="Image"/>
          <p:cNvSpPr>
            <a:spLocks noGrp="1"/>
          </p:cNvSpPr>
          <p:nvPr>
            <p:ph type="pic" sz="quarter" idx="14"/>
          </p:nvPr>
        </p:nvSpPr>
        <p:spPr>
          <a:xfrm>
            <a:off x="8007350" y="354603"/>
            <a:ext cx="3784600" cy="26733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99" name="Image"/>
          <p:cNvSpPr>
            <a:spLocks noGrp="1"/>
          </p:cNvSpPr>
          <p:nvPr>
            <p:ph type="pic" idx="15"/>
          </p:nvPr>
        </p:nvSpPr>
        <p:spPr>
          <a:xfrm>
            <a:off x="488950" y="356848"/>
            <a:ext cx="7289800" cy="55689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48784" y="6147797"/>
            <a:ext cx="7289801" cy="6604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1800"/>
            </a:lvl1pPr>
            <a:lvl2pPr marL="0" indent="114300">
              <a:spcBef>
                <a:spcPts val="0"/>
              </a:spcBef>
              <a:buSzTx/>
              <a:buFontTx/>
              <a:buNone/>
              <a:defRPr sz="1800"/>
            </a:lvl2pPr>
            <a:lvl3pPr marL="0" indent="228600">
              <a:spcBef>
                <a:spcPts val="0"/>
              </a:spcBef>
              <a:buSzTx/>
              <a:buFontTx/>
              <a:buNone/>
              <a:defRPr sz="1800"/>
            </a:lvl3pPr>
            <a:lvl4pPr marL="0" indent="342900">
              <a:spcBef>
                <a:spcPts val="0"/>
              </a:spcBef>
              <a:buSzTx/>
              <a:buFontTx/>
              <a:buNone/>
              <a:defRPr sz="1800"/>
            </a:lvl4pPr>
            <a:lvl5pPr marL="0" indent="457200">
              <a:spcBef>
                <a:spcPts val="0"/>
              </a:spcBef>
              <a:buSzTx/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C208C1-CF3A-43F1-B89E-1788143D5D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816" y="6238333"/>
            <a:ext cx="1363287" cy="60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21575"/>
      </p:ext>
    </p:extLst>
  </p:cSld>
  <p:clrMapOvr>
    <a:masterClrMapping/>
  </p:clrMapOvr>
  <p:transition spd="med"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193800" y="4476750"/>
            <a:ext cx="9810750" cy="37959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323850">
              <a:spcBef>
                <a:spcPts val="0"/>
              </a:spcBef>
              <a:buSzTx/>
              <a:buFontTx/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193800" y="3000336"/>
            <a:ext cx="9810750" cy="533479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323850">
              <a:spcBef>
                <a:spcPts val="1700"/>
              </a:spcBef>
              <a:buSzTx/>
              <a:buFontTx/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FE6699-BDEF-4CA2-9B80-9B6702B0A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816" y="6238333"/>
            <a:ext cx="1363287" cy="60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99915"/>
      </p:ext>
    </p:extLst>
  </p:cSld>
  <p:clrMapOvr>
    <a:masterClrMapping/>
  </p:clrMapOvr>
  <p:transition spd="med"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70675"/>
      </p:ext>
    </p:extLst>
  </p:cSld>
  <p:clrMapOvr>
    <a:masterClrMapping/>
  </p:clrMapOvr>
  <p:transition spd="med"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5880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ine"/>
          <p:cNvSpPr/>
          <p:nvPr/>
        </p:nvSpPr>
        <p:spPr>
          <a:xfrm>
            <a:off x="533400" y="1384300"/>
            <a:ext cx="4756306" cy="93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/>
            </a:pPr>
            <a:endParaRPr sz="600"/>
          </a:p>
        </p:txBody>
      </p:sp>
      <p:sp>
        <p:nvSpPr>
          <p:cNvPr id="135" name="Image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36" name="Title Text"/>
          <p:cNvSpPr txBox="1">
            <a:spLocks noGrp="1"/>
          </p:cNvSpPr>
          <p:nvPr>
            <p:ph type="title"/>
          </p:nvPr>
        </p:nvSpPr>
        <p:spPr>
          <a:xfrm>
            <a:off x="533400" y="234950"/>
            <a:ext cx="4762500" cy="984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3400" y="1562100"/>
            <a:ext cx="4762500" cy="46863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2100"/>
              </a:spcBef>
              <a:defRPr sz="1800"/>
            </a:lvl1pPr>
            <a:lvl2pPr marL="457200" indent="-228600">
              <a:spcBef>
                <a:spcPts val="2100"/>
              </a:spcBef>
              <a:defRPr sz="1800"/>
            </a:lvl2pPr>
            <a:lvl3pPr marL="685800" indent="-228600">
              <a:spcBef>
                <a:spcPts val="2100"/>
              </a:spcBef>
              <a:defRPr sz="1800"/>
            </a:lvl3pPr>
            <a:lvl4pPr marL="914400" indent="-228600">
              <a:spcBef>
                <a:spcPts val="2100"/>
              </a:spcBef>
              <a:defRPr sz="1800"/>
            </a:lvl4pPr>
            <a:lvl5pPr marL="1143000" indent="-228600">
              <a:spcBef>
                <a:spcPts val="21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81830" y="6463205"/>
            <a:ext cx="243656" cy="241092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FA9856-2535-4FBE-87B5-51B781F31E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816" y="6238333"/>
            <a:ext cx="1363287" cy="60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94640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97495"/>
      </p:ext>
    </p:extLst>
  </p:cSld>
  <p:clrMapOvr>
    <a:masterClrMapping/>
  </p:clrMapOvr>
  <p:transition spd="med"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Line"/>
          <p:cNvSpPr/>
          <p:nvPr/>
        </p:nvSpPr>
        <p:spPr>
          <a:xfrm>
            <a:off x="533400" y="1384300"/>
            <a:ext cx="4756306" cy="93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/>
            </a:pPr>
            <a:endParaRPr sz="600"/>
          </a:p>
        </p:txBody>
      </p:sp>
      <p:sp>
        <p:nvSpPr>
          <p:cNvPr id="156" name="Image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57" name="Title Text"/>
          <p:cNvSpPr txBox="1">
            <a:spLocks noGrp="1"/>
          </p:cNvSpPr>
          <p:nvPr>
            <p:ph type="title"/>
          </p:nvPr>
        </p:nvSpPr>
        <p:spPr>
          <a:xfrm>
            <a:off x="533400" y="234950"/>
            <a:ext cx="4762500" cy="984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33400" y="1562100"/>
            <a:ext cx="4762500" cy="46863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2100"/>
              </a:spcBef>
              <a:defRPr sz="1800"/>
            </a:lvl1pPr>
            <a:lvl2pPr marL="457200" indent="-228600">
              <a:spcBef>
                <a:spcPts val="2100"/>
              </a:spcBef>
              <a:defRPr sz="1800"/>
            </a:lvl2pPr>
            <a:lvl3pPr marL="685800" indent="-228600">
              <a:spcBef>
                <a:spcPts val="2100"/>
              </a:spcBef>
              <a:defRPr sz="1800"/>
            </a:lvl3pPr>
            <a:lvl4pPr marL="914400" indent="-228600">
              <a:spcBef>
                <a:spcPts val="2100"/>
              </a:spcBef>
              <a:defRPr sz="1800"/>
            </a:lvl4pPr>
            <a:lvl5pPr marL="1143000" indent="-228600">
              <a:spcBef>
                <a:spcPts val="21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8822" y="6439108"/>
            <a:ext cx="243656" cy="241092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09348"/>
      </p:ext>
    </p:extLst>
  </p:cSld>
  <p:clrMapOvr>
    <a:masterClrMapping/>
  </p:clrMapOvr>
  <p:transition spd="med"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7A28-D9CD-B14B-9065-E6FA59CC39B1}" type="datetime1">
              <a:rPr lang="en-GB" smtClean="0"/>
              <a:t>02/02/2026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533400" y="1384300"/>
            <a:ext cx="11126349" cy="9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defRPr sz="1200"/>
            </a:pPr>
            <a:endParaRPr sz="600"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533400" y="234950"/>
            <a:ext cx="11118850" cy="984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533400" y="1562100"/>
            <a:ext cx="11118850" cy="468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48707" y="6439108"/>
            <a:ext cx="243656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>
              <a:defRPr sz="900"/>
            </a:lvl1pPr>
          </a:lstStyle>
          <a:p>
            <a:fld id="{351B0C85-9CFF-3B42-BE74-68F1856660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EB1488-890D-434D-890C-7C7C181637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816" y="6238333"/>
            <a:ext cx="1363287" cy="60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7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</p:sldLayoutIdLst>
  <p:transition spd="med"/>
  <p:hf hdr="0" ftr="0" dt="0"/>
  <p:txStyles>
    <p:titleStyle>
      <a:lvl1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143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286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429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572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715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858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8001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91440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175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1pPr>
      <a:lvl2pPr marL="6350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2pPr>
      <a:lvl3pPr marL="9525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3pPr>
      <a:lvl4pPr marL="12700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4pPr>
      <a:lvl5pPr marL="15875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5pPr>
      <a:lvl6pPr marL="19050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6pPr>
      <a:lvl7pPr marL="22225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7pPr>
      <a:lvl8pPr marL="25400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8pPr>
      <a:lvl9pPr marL="2857500" marR="0" indent="-317500" algn="l" defTabSz="412750" rtl="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75000"/>
        <a:buFont typeface="Helvetica Neue"/>
        <a:buChar char="•"/>
        <a:tabLst/>
        <a:defRPr sz="2500" b="0" i="0" u="none" strike="noStrike" cap="none" spc="0" baseline="0">
          <a:ln>
            <a:noFill/>
          </a:ln>
          <a:solidFill>
            <a:srgbClr val="747474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143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2286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3429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4572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5715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6858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8001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914400" algn="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rgbClr val="0070C0"/>
                </a:solidFill>
              </a:rPr>
              <a:t>Viva:</a:t>
            </a:r>
            <a:r>
              <a:rPr lang="en-US" sz="6600" b="1" dirty="0"/>
              <a:t> Project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sz="quarter" idx="1"/>
          </p:nvPr>
        </p:nvSpPr>
        <p:spPr>
          <a:xfrm>
            <a:off x="533400" y="3524249"/>
            <a:ext cx="11508346" cy="1672375"/>
          </a:xfrm>
        </p:spPr>
        <p:txBody>
          <a:bodyPr>
            <a:normAutofit/>
          </a:bodyPr>
          <a:lstStyle/>
          <a:p>
            <a:r>
              <a:rPr lang="en-US" sz="2400" dirty="0"/>
              <a:t>Student Name</a:t>
            </a:r>
          </a:p>
          <a:p>
            <a:r>
              <a:rPr lang="en-US" sz="2400" dirty="0"/>
              <a:t>Student Number</a:t>
            </a:r>
          </a:p>
          <a:p>
            <a:endParaRPr lang="en-US" sz="2400" dirty="0"/>
          </a:p>
          <a:p>
            <a:r>
              <a:rPr lang="en-US" sz="2400" dirty="0"/>
              <a:t>Supervisor Name</a:t>
            </a:r>
          </a:p>
        </p:txBody>
      </p:sp>
    </p:spTree>
    <p:extLst>
      <p:ext uri="{BB962C8B-B14F-4D97-AF65-F5344CB8AC3E}">
        <p14:creationId xmlns:p14="http://schemas.microsoft.com/office/powerpoint/2010/main" val="39862785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Project 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What problem are you trying to solve?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0C85-9CFF-3B42-BE74-68F1856660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669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0C85-9CFF-3B42-BE74-68F1856660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9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 of the work achieved: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0C85-9CFF-3B42-BE74-68F1856660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3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 of the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50800" tIns="50800" rIns="50800" bIns="50800" anchor="t">
            <a:normAutofit/>
          </a:bodyPr>
          <a:lstStyle/>
          <a:p>
            <a:r>
              <a:rPr lang="en-US"/>
              <a:t>Next:</a:t>
            </a:r>
          </a:p>
          <a:p>
            <a:pPr lvl="1">
              <a:buFont typeface="Courier New"/>
              <a:buChar char="o"/>
            </a:pPr>
            <a:r>
              <a:rPr lang="en-US" dirty="0"/>
              <a:t>I will be showing you my demo</a:t>
            </a:r>
          </a:p>
          <a:p>
            <a:pPr lvl="1">
              <a:buFont typeface="Courier New"/>
              <a:buChar char="o"/>
            </a:pPr>
            <a:r>
              <a:rPr lang="en-US" dirty="0"/>
              <a:t>I will demonstrate what is working and what is not working</a:t>
            </a:r>
          </a:p>
          <a:p>
            <a:pPr lvl="1">
              <a:buFont typeface="Courier New"/>
              <a:buChar char="o"/>
            </a:pPr>
            <a:r>
              <a:rPr lang="en-US" dirty="0"/>
              <a:t>I will reflect on what areas for improvements I plan to 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0C85-9CFF-3B42-BE74-68F1856660D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65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Harvard Approach – please refer to lesson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0C85-9CFF-3B42-BE74-68F1856660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14255"/>
      </p:ext>
    </p:extLst>
  </p:cSld>
  <p:clrMapOvr>
    <a:masterClrMapping/>
  </p:clrMapOvr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Welcoming Message CN6103</Template>
  <TotalTime>29</TotalTime>
  <Words>205</Words>
  <Application>Microsoft Office PowerPoint</Application>
  <PresentationFormat>Widescreen</PresentationFormat>
  <Paragraphs>37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ModernPortfolio</vt:lpstr>
      <vt:lpstr>Viva: Project Title</vt:lpstr>
      <vt:lpstr>Project Aims</vt:lpstr>
      <vt:lpstr>Project Objectives</vt:lpstr>
      <vt:lpstr>Summary of the work achieved:</vt:lpstr>
      <vt:lpstr>Outline of the demo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Title</dc:title>
  <dc:creator>Usman Naeem</dc:creator>
  <cp:lastModifiedBy>Fadi S</cp:lastModifiedBy>
  <cp:revision>17</cp:revision>
  <dcterms:created xsi:type="dcterms:W3CDTF">2015-11-09T21:30:07Z</dcterms:created>
  <dcterms:modified xsi:type="dcterms:W3CDTF">2026-02-02T09:35:44Z</dcterms:modified>
</cp:coreProperties>
</file>